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7" r:id="rId2"/>
    <p:sldId id="299" r:id="rId3"/>
    <p:sldId id="300" r:id="rId4"/>
    <p:sldId id="258" r:id="rId5"/>
    <p:sldId id="259" r:id="rId6"/>
    <p:sldId id="260" r:id="rId7"/>
    <p:sldId id="261" r:id="rId8"/>
    <p:sldId id="30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302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303" r:id="rId42"/>
    <p:sldId id="293" r:id="rId43"/>
    <p:sldId id="294" r:id="rId44"/>
    <p:sldId id="295" r:id="rId45"/>
    <p:sldId id="296" r:id="rId46"/>
    <p:sldId id="297" r:id="rId47"/>
    <p:sldId id="298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EA611-D169-4114-B5ED-2BCB197BB702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8D18C-02F5-4943-A13F-A3401015422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8D18C-02F5-4943-A13F-A34010154225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716C-FC3D-4426-8E72-51BFB502E84C}" type="datetimeFigureOut">
              <a:rPr lang="en-US" smtClean="0"/>
              <a:pPr/>
              <a:t>5/14/2020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DBACF-DA70-468D-90C0-C8C6E49D36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716C-FC3D-4426-8E72-51BFB502E84C}" type="datetimeFigureOut">
              <a:rPr lang="en-US" smtClean="0"/>
              <a:pPr/>
              <a:t>5/14/2020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DBACF-DA70-468D-90C0-C8C6E49D36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716C-FC3D-4426-8E72-51BFB502E84C}" type="datetimeFigureOut">
              <a:rPr lang="en-US" smtClean="0"/>
              <a:pPr/>
              <a:t>5/14/2020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DBACF-DA70-468D-90C0-C8C6E49D36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716C-FC3D-4426-8E72-51BFB502E84C}" type="datetimeFigureOut">
              <a:rPr lang="en-US" smtClean="0"/>
              <a:pPr/>
              <a:t>5/14/2020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DBACF-DA70-468D-90C0-C8C6E49D36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716C-FC3D-4426-8E72-51BFB502E84C}" type="datetimeFigureOut">
              <a:rPr lang="en-US" smtClean="0"/>
              <a:pPr/>
              <a:t>5/14/2020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DBACF-DA70-468D-90C0-C8C6E49D36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716C-FC3D-4426-8E72-51BFB502E84C}" type="datetimeFigureOut">
              <a:rPr lang="en-US" smtClean="0"/>
              <a:pPr/>
              <a:t>5/14/2020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DBACF-DA70-468D-90C0-C8C6E49D36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716C-FC3D-4426-8E72-51BFB502E84C}" type="datetimeFigureOut">
              <a:rPr lang="en-US" smtClean="0"/>
              <a:pPr/>
              <a:t>5/14/2020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DBACF-DA70-468D-90C0-C8C6E49D36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716C-FC3D-4426-8E72-51BFB502E84C}" type="datetimeFigureOut">
              <a:rPr lang="en-US" smtClean="0"/>
              <a:pPr/>
              <a:t>5/14/2020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DBACF-DA70-468D-90C0-C8C6E49D36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716C-FC3D-4426-8E72-51BFB502E84C}" type="datetimeFigureOut">
              <a:rPr lang="en-US" smtClean="0"/>
              <a:pPr/>
              <a:t>5/14/2020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DBACF-DA70-468D-90C0-C8C6E49D36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716C-FC3D-4426-8E72-51BFB502E84C}" type="datetimeFigureOut">
              <a:rPr lang="en-US" smtClean="0"/>
              <a:pPr/>
              <a:t>5/14/2020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DBACF-DA70-468D-90C0-C8C6E49D36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716C-FC3D-4426-8E72-51BFB502E84C}" type="datetimeFigureOut">
              <a:rPr lang="en-US" smtClean="0"/>
              <a:pPr/>
              <a:t>5/14/2020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DBACF-DA70-468D-90C0-C8C6E49D36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D716C-FC3D-4426-8E72-51BFB502E84C}" type="datetimeFigureOut">
              <a:rPr lang="en-US" smtClean="0"/>
              <a:pPr/>
              <a:t>5/14/2020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DBACF-DA70-468D-90C0-C8C6E49D36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732" y="2115100"/>
            <a:ext cx="5620535" cy="34961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338" y="1895994"/>
            <a:ext cx="5363324" cy="393437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101" y="2053179"/>
            <a:ext cx="5353798" cy="362000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6969" y="1895994"/>
            <a:ext cx="5630061" cy="393437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496" y="2015073"/>
            <a:ext cx="5611008" cy="369621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259" y="1900757"/>
            <a:ext cx="5601482" cy="392484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022" y="1895994"/>
            <a:ext cx="5591956" cy="393437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1200" y="1295400"/>
            <a:ext cx="16002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Student class</a:t>
            </a:r>
          </a:p>
          <a:p>
            <a:pPr algn="ctr"/>
            <a:r>
              <a:rPr lang="en-US" dirty="0" err="1" smtClean="0"/>
              <a:t>Rollno</a:t>
            </a:r>
            <a:endParaRPr lang="en-US" dirty="0" smtClean="0"/>
          </a:p>
          <a:p>
            <a:pPr algn="ctr"/>
            <a:r>
              <a:rPr lang="en-US" dirty="0" err="1" smtClean="0"/>
              <a:t>Getno</a:t>
            </a:r>
            <a:r>
              <a:rPr lang="en-US" dirty="0" smtClean="0"/>
              <a:t>()</a:t>
            </a:r>
          </a:p>
          <a:p>
            <a:pPr algn="ctr"/>
            <a:r>
              <a:rPr lang="en-US" dirty="0" err="1" smtClean="0"/>
              <a:t>putno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0" y="3124200"/>
            <a:ext cx="1905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class</a:t>
            </a:r>
          </a:p>
          <a:p>
            <a:pPr algn="ctr"/>
            <a:r>
              <a:rPr lang="en-US" dirty="0" err="1" smtClean="0"/>
              <a:t>Int</a:t>
            </a:r>
            <a:r>
              <a:rPr lang="en-US" dirty="0" smtClean="0"/>
              <a:t> m1,m2</a:t>
            </a:r>
          </a:p>
          <a:p>
            <a:pPr algn="ctr"/>
            <a:r>
              <a:rPr lang="en-US" dirty="0" err="1" smtClean="0"/>
              <a:t>Getmarks</a:t>
            </a:r>
            <a:r>
              <a:rPr lang="en-US" dirty="0" smtClean="0"/>
              <a:t>()</a:t>
            </a:r>
          </a:p>
          <a:p>
            <a:pPr algn="ctr"/>
            <a:r>
              <a:rPr lang="en-US" dirty="0" smtClean="0"/>
              <a:t>Put marks()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57400" y="4953000"/>
            <a:ext cx="2057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 class</a:t>
            </a:r>
          </a:p>
          <a:p>
            <a:pPr algn="ctr"/>
            <a:r>
              <a:rPr lang="en-US" dirty="0" smtClean="0"/>
              <a:t>Total</a:t>
            </a:r>
          </a:p>
          <a:p>
            <a:pPr algn="ctr"/>
            <a:r>
              <a:rPr lang="en-US" dirty="0" smtClean="0"/>
              <a:t>Display()</a:t>
            </a:r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72200" y="2743200"/>
            <a:ext cx="17526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Sports class</a:t>
            </a:r>
          </a:p>
          <a:p>
            <a:pPr algn="ctr"/>
            <a:r>
              <a:rPr lang="en-US" dirty="0" smtClean="0"/>
              <a:t>Sport marks</a:t>
            </a:r>
          </a:p>
          <a:p>
            <a:pPr algn="ctr"/>
            <a:r>
              <a:rPr lang="en-US" dirty="0" err="1" smtClean="0"/>
              <a:t>Getsm</a:t>
            </a:r>
            <a:r>
              <a:rPr lang="en-US" dirty="0" smtClean="0"/>
              <a:t>()</a:t>
            </a:r>
          </a:p>
          <a:p>
            <a:pPr algn="ctr"/>
            <a:r>
              <a:rPr lang="en-US" dirty="0" err="1" smtClean="0"/>
              <a:t>Putsm</a:t>
            </a:r>
            <a:r>
              <a:rPr lang="en-US" dirty="0" smtClean="0"/>
              <a:t>()</a:t>
            </a:r>
          </a:p>
          <a:p>
            <a:pPr algn="ctr"/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2629694" y="2856706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 flipH="1" flipV="1">
            <a:off x="2782094" y="4609306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3733800" y="4114800"/>
            <a:ext cx="2895600" cy="7620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390" y="1910284"/>
            <a:ext cx="5325219" cy="390579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022" y="1996021"/>
            <a:ext cx="5591956" cy="373432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259" y="2057942"/>
            <a:ext cx="5239482" cy="361047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images 11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62000" y="2057400"/>
            <a:ext cx="2857500" cy="2971800"/>
          </a:xfrm>
        </p:spPr>
      </p:pic>
      <p:pic>
        <p:nvPicPr>
          <p:cNvPr id="6" name="Content Placeholder 5" descr="images12.jp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1200" y="2133600"/>
            <a:ext cx="2805112" cy="31241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3180" y="2043652"/>
            <a:ext cx="5477640" cy="363905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864" y="2091284"/>
            <a:ext cx="5344271" cy="354379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9364" y="1943626"/>
            <a:ext cx="5525272" cy="383911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574" y="1915047"/>
            <a:ext cx="5734851" cy="389626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759" y="1938863"/>
            <a:ext cx="5782482" cy="38486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5074" y="1672125"/>
            <a:ext cx="5553851" cy="43821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811" y="1915047"/>
            <a:ext cx="5382377" cy="389626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917" y="1900757"/>
            <a:ext cx="5306166" cy="392484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654" y="1910284"/>
            <a:ext cx="5134692" cy="390579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3653" y="1900757"/>
            <a:ext cx="5496693" cy="392484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mages13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5400" y="990600"/>
            <a:ext cx="5638800" cy="50292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864" y="1910284"/>
            <a:ext cx="5344271" cy="390579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3680" y="1929336"/>
            <a:ext cx="5296640" cy="386769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101" y="1886468"/>
            <a:ext cx="5353798" cy="395342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022" y="2453284"/>
            <a:ext cx="5229955" cy="281979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022" y="1919810"/>
            <a:ext cx="5229955" cy="388674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8890" y="1915047"/>
            <a:ext cx="5506219" cy="389626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3180" y="1910284"/>
            <a:ext cx="5477640" cy="390579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022" y="1905520"/>
            <a:ext cx="5591956" cy="391532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811" y="1900757"/>
            <a:ext cx="5382377" cy="392484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417" y="1905520"/>
            <a:ext cx="5487166" cy="391532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048" y="2119863"/>
            <a:ext cx="5391903" cy="34866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627" y="1915047"/>
            <a:ext cx="5334745" cy="389626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images11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0" y="1219200"/>
            <a:ext cx="2914650" cy="4419600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074" y="1876941"/>
            <a:ext cx="5553851" cy="39724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7917" y="2034126"/>
            <a:ext cx="5668166" cy="365811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785" y="1867415"/>
            <a:ext cx="5582429" cy="399153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4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7969" y="1910284"/>
            <a:ext cx="5268061" cy="390579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4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143001"/>
            <a:ext cx="8153400" cy="466831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4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143000"/>
            <a:ext cx="7924800" cy="46492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943" y="1867415"/>
            <a:ext cx="5468114" cy="399153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022" y="1905520"/>
            <a:ext cx="5591956" cy="391532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811" y="1876941"/>
            <a:ext cx="5382377" cy="39724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87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5600" y="762000"/>
            <a:ext cx="28956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Person class</a:t>
            </a:r>
          </a:p>
          <a:p>
            <a:pPr algn="ctr"/>
            <a:r>
              <a:rPr lang="en-US" dirty="0" smtClean="0"/>
              <a:t>Name ,gender ,age</a:t>
            </a:r>
          </a:p>
          <a:p>
            <a:pPr algn="ctr"/>
            <a:r>
              <a:rPr lang="en-US" dirty="0" err="1" smtClean="0"/>
              <a:t>Getdata</a:t>
            </a:r>
            <a:r>
              <a:rPr lang="en-US" dirty="0" smtClean="0"/>
              <a:t>()</a:t>
            </a:r>
          </a:p>
          <a:p>
            <a:pPr algn="ctr"/>
            <a:r>
              <a:rPr lang="en-US" dirty="0" smtClean="0"/>
              <a:t>Display()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43200" y="2743200"/>
            <a:ext cx="32004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Employee class</a:t>
            </a:r>
          </a:p>
          <a:p>
            <a:pPr algn="ctr"/>
            <a:r>
              <a:rPr lang="en-US" dirty="0" smtClean="0"/>
              <a:t>Company no</a:t>
            </a:r>
          </a:p>
          <a:p>
            <a:pPr algn="ctr"/>
            <a:r>
              <a:rPr lang="en-US" dirty="0" err="1" smtClean="0"/>
              <a:t>Getdata</a:t>
            </a:r>
            <a:r>
              <a:rPr lang="en-US" dirty="0" smtClean="0"/>
              <a:t>()</a:t>
            </a:r>
          </a:p>
          <a:p>
            <a:pPr algn="ctr"/>
            <a:r>
              <a:rPr lang="en-US" dirty="0" smtClean="0"/>
              <a:t>Display()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95600" y="4495800"/>
            <a:ext cx="29718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Programmer class</a:t>
            </a:r>
          </a:p>
          <a:p>
            <a:pPr algn="ctr"/>
            <a:r>
              <a:rPr lang="en-US" dirty="0" smtClean="0"/>
              <a:t>No</a:t>
            </a:r>
          </a:p>
          <a:p>
            <a:pPr algn="ctr"/>
            <a:r>
              <a:rPr lang="en-US" dirty="0" err="1" smtClean="0"/>
              <a:t>Getdata</a:t>
            </a:r>
            <a:r>
              <a:rPr lang="en-US" dirty="0" smtClean="0"/>
              <a:t>()</a:t>
            </a:r>
          </a:p>
          <a:p>
            <a:pPr algn="ctr"/>
            <a:r>
              <a:rPr lang="en-US" dirty="0" smtClean="0"/>
              <a:t>Display()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3810794" y="2437606"/>
            <a:ext cx="914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H="1" flipV="1">
            <a:off x="4344194" y="4190206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522" y="1900757"/>
            <a:ext cx="5410956" cy="392484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56</Words>
  <Application>Microsoft Office PowerPoint</Application>
  <PresentationFormat>On-screen Show (4:3)</PresentationFormat>
  <Paragraphs>28</Paragraphs>
  <Slides>47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swapna</dc:creator>
  <cp:lastModifiedBy>swapna</cp:lastModifiedBy>
  <cp:revision>5</cp:revision>
  <dcterms:created xsi:type="dcterms:W3CDTF">2020-05-13T09:31:03Z</dcterms:created>
  <dcterms:modified xsi:type="dcterms:W3CDTF">2020-05-14T08:59:04Z</dcterms:modified>
</cp:coreProperties>
</file>